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DB9E26-E328-4C72-A6BE-E56DD04BA677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F1D8DC-0BCF-433A-9318-021CA81A15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LQqq3e03EB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dSpOjj4YD8c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youtube.com/watch?v=zrzMhU_4m-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dhRUe-gz690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Individualism &amp; Collectivism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born equal</a:t>
            </a:r>
          </a:p>
          <a:p>
            <a:r>
              <a:rPr lang="en-US" dirty="0" smtClean="0"/>
              <a:t>Based on your skill, luck etc you progress from there</a:t>
            </a:r>
          </a:p>
          <a:p>
            <a:r>
              <a:rPr lang="en-US" dirty="0" smtClean="0"/>
              <a:t>Idealized</a:t>
            </a:r>
          </a:p>
          <a:p>
            <a:r>
              <a:rPr lang="en-US" dirty="0" smtClean="0"/>
              <a:t>Ignores endemic social, political, economic inequalities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belief that the group is the most important decision-making unit in a society</a:t>
            </a:r>
            <a:endParaRPr lang="en-US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00400"/>
            <a:ext cx="47625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Collectivism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Economic equality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Co-operation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Public Property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Collective Interest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Collective Responsibility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Equality of Condition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mean different things:</a:t>
            </a:r>
          </a:p>
          <a:p>
            <a:r>
              <a:rPr lang="en-US" dirty="0" smtClean="0"/>
              <a:t>Equal access to the necessities of life (what are these?)</a:t>
            </a:r>
          </a:p>
          <a:p>
            <a:r>
              <a:rPr lang="en-US" dirty="0" smtClean="0"/>
              <a:t>Minimum Wage</a:t>
            </a:r>
          </a:p>
          <a:p>
            <a:r>
              <a:rPr lang="en-US" dirty="0" smtClean="0"/>
              <a:t>Common ownership</a:t>
            </a:r>
          </a:p>
          <a:p>
            <a:r>
              <a:rPr lang="en-US" dirty="0" smtClean="0"/>
              <a:t>Redistribution of wealth/income</a:t>
            </a:r>
          </a:p>
          <a:p>
            <a:r>
              <a:rPr lang="en-US" dirty="0" smtClean="0"/>
              <a:t> Government regulation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can be accomplished when humans work together</a:t>
            </a:r>
          </a:p>
          <a:p>
            <a:r>
              <a:rPr lang="en-US" dirty="0" smtClean="0"/>
              <a:t>Share work and proceeds</a:t>
            </a:r>
          </a:p>
          <a:p>
            <a:r>
              <a:rPr lang="en-US" dirty="0" smtClean="0"/>
              <a:t>How are group decisions made?</a:t>
            </a:r>
            <a:endParaRPr lang="en-US" dirty="0"/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962400"/>
            <a:ext cx="17335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Owned by government or group</a:t>
            </a:r>
          </a:p>
          <a:p>
            <a:r>
              <a:rPr lang="en-US" dirty="0" smtClean="0"/>
              <a:t>Crown corporations</a:t>
            </a:r>
          </a:p>
          <a:p>
            <a:r>
              <a:rPr lang="en-US" dirty="0" smtClean="0"/>
              <a:t>Proceeds/losses shared with public</a:t>
            </a:r>
          </a:p>
          <a:p>
            <a:endParaRPr lang="en-US" dirty="0" smtClean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assumption that all humans share common interest whether they know it or not</a:t>
            </a:r>
          </a:p>
          <a:p>
            <a:r>
              <a:rPr lang="en-US" dirty="0" smtClean="0"/>
              <a:t>The environment would be an example</a:t>
            </a:r>
          </a:p>
          <a:p>
            <a:r>
              <a:rPr lang="en-US" dirty="0" smtClean="0"/>
              <a:t>Can be divided into various groups </a:t>
            </a:r>
            <a:r>
              <a:rPr lang="en-US" dirty="0" err="1" smtClean="0"/>
              <a:t>wirth</a:t>
            </a:r>
            <a:r>
              <a:rPr lang="en-US" dirty="0" smtClean="0"/>
              <a:t> common interests – </a:t>
            </a:r>
            <a:r>
              <a:rPr lang="en-US" dirty="0" err="1" smtClean="0"/>
              <a:t>labour</a:t>
            </a:r>
            <a:r>
              <a:rPr lang="en-US" dirty="0" smtClean="0"/>
              <a:t> unions, interest groups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bears responsibility for the actions/welfare of individuals – good and bad</a:t>
            </a:r>
          </a:p>
          <a:p>
            <a:r>
              <a:rPr lang="en-US" dirty="0" smtClean="0"/>
              <a:t>Welfare, charity, drunk driving</a:t>
            </a:r>
          </a:p>
          <a:p>
            <a:r>
              <a:rPr lang="en-US" dirty="0" smtClean="0"/>
              <a:t>Public awareness</a:t>
            </a:r>
          </a:p>
          <a:p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of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should work to ensure human equality is maintained throughout the life of the individual</a:t>
            </a:r>
          </a:p>
          <a:p>
            <a:r>
              <a:rPr lang="en-US" dirty="0" smtClean="0"/>
              <a:t>Requires adherence to group norms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belief that the individual is the most important decision-making unit in a society.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57800" y="3048000"/>
            <a:ext cx="19050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Individualism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Rule of Law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Personal Freedoms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Private Property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Economic Freedom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Self-interest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Competition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Equality of Opportunity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is the highest authority in the land</a:t>
            </a:r>
          </a:p>
          <a:p>
            <a:r>
              <a:rPr lang="en-US" dirty="0" smtClean="0"/>
              <a:t>No one is above the law</a:t>
            </a:r>
          </a:p>
          <a:p>
            <a:r>
              <a:rPr lang="en-US" dirty="0" smtClean="0"/>
              <a:t>Guarantees individual equality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Freedoms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of speech</a:t>
            </a:r>
          </a:p>
          <a:p>
            <a:r>
              <a:rPr lang="en-US" dirty="0" smtClean="0"/>
              <a:t>Freedom of the press</a:t>
            </a:r>
          </a:p>
          <a:p>
            <a:r>
              <a:rPr lang="en-US" dirty="0" smtClean="0"/>
              <a:t>Freedom of association</a:t>
            </a:r>
          </a:p>
          <a:p>
            <a:r>
              <a:rPr lang="en-US" dirty="0" smtClean="0"/>
              <a:t>Freedom of religion</a:t>
            </a:r>
          </a:p>
          <a:p>
            <a:r>
              <a:rPr lang="en-US" dirty="0" smtClean="0"/>
              <a:t>Other?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property</a:t>
            </a:r>
          </a:p>
          <a:p>
            <a:r>
              <a:rPr lang="en-US" dirty="0" smtClean="0"/>
              <a:t>Right to use and dispose of personal property as one wishes</a:t>
            </a:r>
          </a:p>
          <a:p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to make your own economic decisions</a:t>
            </a:r>
          </a:p>
          <a:p>
            <a:r>
              <a:rPr lang="en-US" dirty="0" smtClean="0"/>
              <a:t>Dispose of and earn your income as you see fit</a:t>
            </a:r>
          </a:p>
          <a:p>
            <a:r>
              <a:rPr lang="en-US" dirty="0" smtClean="0"/>
              <a:t>Linked to private property</a:t>
            </a:r>
          </a:p>
          <a:p>
            <a:r>
              <a:rPr lang="en-US" dirty="0" smtClean="0"/>
              <a:t>Limited government regulation</a:t>
            </a:r>
          </a:p>
          <a:p>
            <a:r>
              <a:rPr lang="en-US" dirty="0" smtClean="0"/>
              <a:t>Assumes </a:t>
            </a:r>
            <a:r>
              <a:rPr lang="en-US" dirty="0" smtClean="0">
                <a:hlinkClick r:id="rId2"/>
              </a:rPr>
              <a:t>reason</a:t>
            </a:r>
            <a:r>
              <a:rPr lang="en-US" dirty="0" smtClean="0"/>
              <a:t> governs  individuals’ decisions</a:t>
            </a:r>
            <a:endParaRPr lang="en-US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out for number 1</a:t>
            </a:r>
          </a:p>
          <a:p>
            <a:r>
              <a:rPr lang="en-US" dirty="0" smtClean="0"/>
              <a:t>If everyone looks after themselves the general good will benefit</a:t>
            </a:r>
          </a:p>
          <a:p>
            <a:r>
              <a:rPr lang="en-US" dirty="0" smtClean="0"/>
              <a:t>Not purely selfish – do nothing that harms the group</a:t>
            </a:r>
          </a:p>
          <a:p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results in the most efficient/best result</a:t>
            </a:r>
          </a:p>
          <a:p>
            <a:r>
              <a:rPr lang="en-US" dirty="0" smtClean="0"/>
              <a:t>Economic, political, social</a:t>
            </a:r>
          </a:p>
          <a:p>
            <a:r>
              <a:rPr lang="en-US" dirty="0" smtClean="0"/>
              <a:t>Competition between individuals</a:t>
            </a:r>
          </a:p>
          <a:p>
            <a:r>
              <a:rPr lang="en-US" dirty="0" smtClean="0"/>
              <a:t>Assumes equality of opportunity</a:t>
            </a:r>
          </a:p>
          <a:p>
            <a:endParaRPr lang="en-US" dirty="0"/>
          </a:p>
        </p:txBody>
      </p:sp>
      <p:pic>
        <p:nvPicPr>
          <p:cNvPr id="2051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419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7772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1452</TotalTime>
  <Words>381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Individualism &amp; Collectivism</vt:lpstr>
      <vt:lpstr>Individualism</vt:lpstr>
      <vt:lpstr>Principles of Individualism</vt:lpstr>
      <vt:lpstr>Rule of Law</vt:lpstr>
      <vt:lpstr>Personal Freedoms</vt:lpstr>
      <vt:lpstr>Private Property</vt:lpstr>
      <vt:lpstr>Economic Freedom</vt:lpstr>
      <vt:lpstr>Self-Interest</vt:lpstr>
      <vt:lpstr>Competition</vt:lpstr>
      <vt:lpstr>Equality of opportunity</vt:lpstr>
      <vt:lpstr>Collectivism </vt:lpstr>
      <vt:lpstr>Principles of Collectivism</vt:lpstr>
      <vt:lpstr>Economic Equality</vt:lpstr>
      <vt:lpstr>Co-operation</vt:lpstr>
      <vt:lpstr>Public Property</vt:lpstr>
      <vt:lpstr>Collective Interest</vt:lpstr>
      <vt:lpstr>Collective Responsibility</vt:lpstr>
      <vt:lpstr>Equality of Condition</vt:lpstr>
    </vt:vector>
  </TitlesOfParts>
  <Company>RDPSD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Individualism &amp; Collectivism</dc:title>
  <dc:creator>smithdm</dc:creator>
  <cp:lastModifiedBy>smithdm</cp:lastModifiedBy>
  <cp:revision>162</cp:revision>
  <dcterms:created xsi:type="dcterms:W3CDTF">2012-02-07T16:46:08Z</dcterms:created>
  <dcterms:modified xsi:type="dcterms:W3CDTF">2012-02-08T16:58:38Z</dcterms:modified>
</cp:coreProperties>
</file>